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7cc8cb9a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7cc8cb9a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67cc8cb9a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67cc8cb9a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67cc8cb9a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67cc8cb9a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7cc8cb9a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7cc8cb9a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7cc8cb9a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7cc8cb9a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2369949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2369949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7cc8cb9a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67cc8cb9a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7cc8cb9a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67cc8cb9a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7cc8cb9a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7cc8cb9a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7cc8cb9a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7cc8cb9a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7cc8cb9a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7cc8cb9a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7cc8cb9a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67cc8cb9a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7cc8cb9a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7cc8cb9a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7cc8cb9a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7cc8cb9a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7cc8cb9a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7cc8cb9a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7cc8cb9a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7cc8cb9a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7cc8cb9a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7cc8cb9a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7cc8cb9a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7cc8cb9a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7cc8cb9a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7cc8cb9a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7cc8cb9a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67cc8cb9a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9714" r="0" t="9714"/>
          <a:stretch/>
        </p:blipFill>
        <p:spPr>
          <a:xfrm>
            <a:off x="-28175" y="-7900"/>
            <a:ext cx="9172175" cy="522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9911" y="0"/>
            <a:ext cx="9496312" cy="525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 title="Gen4 A lone medieval knight in worn silver armor walks slowly toward the edge of a hig a-2, 157129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482" y="0"/>
            <a:ext cx="9419880" cy="529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5137" y="0"/>
            <a:ext cx="9441539" cy="528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850"/>
            <a:ext cx="9144001" cy="52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200"/>
            <a:ext cx="9144002" cy="51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7375" y="0"/>
            <a:ext cx="9617677" cy="534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7000"/>
            <a:ext cx="9143999" cy="518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7725"/>
            <a:ext cx="9144002" cy="5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/>
          <p:nvPr/>
        </p:nvSpPr>
        <p:spPr>
          <a:xfrm>
            <a:off x="4770875" y="2907700"/>
            <a:ext cx="1419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lt1"/>
                </a:solidFill>
              </a:rPr>
              <a:t>NotebookLm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78" name="Google Shape;178;p30"/>
          <p:cNvSpPr txBox="1"/>
          <p:nvPr/>
        </p:nvSpPr>
        <p:spPr>
          <a:xfrm>
            <a:off x="4770875" y="3124675"/>
            <a:ext cx="3358800" cy="13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solidFill>
                  <a:schemeClr val="lt1"/>
                </a:solidFill>
              </a:rPr>
              <a:t>Yüklenen bir ses dosyasını özetleme, metin dosyasına sesli özet gibi özellikleri vardır. Eldeki metni son derece organik bir şekilde podcast formatında da ortaya koyabilir(hyperwrite’ın yazdığı script’i 6 buçuk dakikalık bir podcast ses dosyasına çevirdi). Verilen konuyu zihin haritası adlı özelliğiyle her detayına inecek şekilde inceleyebiliyor.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0575"/>
            <a:ext cx="9143999" cy="52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0675" y="-33500"/>
            <a:ext cx="9428124" cy="52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08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1875"/>
            <a:ext cx="9143999" cy="51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138" y="208377"/>
            <a:ext cx="7815727" cy="22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1800" y="2507847"/>
            <a:ext cx="5620402" cy="255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4375"/>
            <a:ext cx="9144001" cy="52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 title="krea AI phot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649" y="0"/>
            <a:ext cx="34507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6650"/>
            <a:ext cx="9143999" cy="519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 title="seaart AI phot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305" y="0"/>
            <a:ext cx="345579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 title="seaart AI photo 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4500" y="0"/>
            <a:ext cx="3429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328" y="0"/>
            <a:ext cx="9444728" cy="528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758" y="0"/>
            <a:ext cx="9439158" cy="528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